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455" autoAdjust="0"/>
  </p:normalViewPr>
  <p:slideViewPr>
    <p:cSldViewPr>
      <p:cViewPr varScale="1">
        <p:scale>
          <a:sx n="60" d="100"/>
          <a:sy n="60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46A2-4B0D-4C6A-AF18-5C8E04D9CF2F}" type="datetimeFigureOut">
              <a:rPr lang="en-US" smtClean="0"/>
              <a:pPr/>
              <a:t>1/31/2023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E8EA-61E0-4B78-8760-532299C253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46A2-4B0D-4C6A-AF18-5C8E04D9CF2F}" type="datetimeFigureOut">
              <a:rPr lang="en-US" smtClean="0"/>
              <a:pPr/>
              <a:t>1/31/2023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E8EA-61E0-4B78-8760-532299C253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46A2-4B0D-4C6A-AF18-5C8E04D9CF2F}" type="datetimeFigureOut">
              <a:rPr lang="en-US" smtClean="0"/>
              <a:pPr/>
              <a:t>1/31/2023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E8EA-61E0-4B78-8760-532299C253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46A2-4B0D-4C6A-AF18-5C8E04D9CF2F}" type="datetimeFigureOut">
              <a:rPr lang="en-US" smtClean="0"/>
              <a:pPr/>
              <a:t>1/31/2023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E8EA-61E0-4B78-8760-532299C253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46A2-4B0D-4C6A-AF18-5C8E04D9CF2F}" type="datetimeFigureOut">
              <a:rPr lang="en-US" smtClean="0"/>
              <a:pPr/>
              <a:t>1/31/2023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E8EA-61E0-4B78-8760-532299C253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46A2-4B0D-4C6A-AF18-5C8E04D9CF2F}" type="datetimeFigureOut">
              <a:rPr lang="en-US" smtClean="0"/>
              <a:pPr/>
              <a:t>1/31/2023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E8EA-61E0-4B78-8760-532299C253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46A2-4B0D-4C6A-AF18-5C8E04D9CF2F}" type="datetimeFigureOut">
              <a:rPr lang="en-US" smtClean="0"/>
              <a:pPr/>
              <a:t>1/31/2023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E8EA-61E0-4B78-8760-532299C253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46A2-4B0D-4C6A-AF18-5C8E04D9CF2F}" type="datetimeFigureOut">
              <a:rPr lang="en-US" smtClean="0"/>
              <a:pPr/>
              <a:t>1/31/2023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E8EA-61E0-4B78-8760-532299C253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46A2-4B0D-4C6A-AF18-5C8E04D9CF2F}" type="datetimeFigureOut">
              <a:rPr lang="en-US" smtClean="0"/>
              <a:pPr/>
              <a:t>1/31/2023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E8EA-61E0-4B78-8760-532299C253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46A2-4B0D-4C6A-AF18-5C8E04D9CF2F}" type="datetimeFigureOut">
              <a:rPr lang="en-US" smtClean="0"/>
              <a:pPr/>
              <a:t>1/31/2023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E8EA-61E0-4B78-8760-532299C253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46A2-4B0D-4C6A-AF18-5C8E04D9CF2F}" type="datetimeFigureOut">
              <a:rPr lang="en-US" smtClean="0"/>
              <a:pPr/>
              <a:t>1/31/2023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E8EA-61E0-4B78-8760-532299C253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46A2-4B0D-4C6A-AF18-5C8E04D9CF2F}" type="datetimeFigureOut">
              <a:rPr lang="en-US" smtClean="0"/>
              <a:pPr/>
              <a:t>1/31/2023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3E8EA-61E0-4B78-8760-532299C2532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0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6000769"/>
            <a:ext cx="9144000" cy="8572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Berlin Sans FB" pitchFamily="34" charset="0"/>
              </a:rPr>
              <a:t>VISIT AT GMS GARH BHARDA UNDER VIDYANJALI PROGRAMME </a:t>
            </a:r>
            <a:endParaRPr lang="en-IN" sz="2400" b="1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" y="5929330"/>
            <a:ext cx="9144000" cy="98488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Berlin Sans FB" pitchFamily="34" charset="0"/>
              </a:rPr>
              <a:t>APS AKHNOOR WELCOMES  GMS GARH BHARDA UNDER VIDYANJALI PROGRAMME</a:t>
            </a:r>
            <a:endParaRPr lang="en-IN" sz="2000" dirty="0" smtClean="0">
              <a:solidFill>
                <a:srgbClr val="FF0000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5929330"/>
            <a:ext cx="91440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Berlin Sans FB" pitchFamily="34" charset="0"/>
              </a:rPr>
              <a:t>APS AKHNOOR WELCOMES  GMS GARH BHARDA UNDER VIDYANJALI PROGRAMME</a:t>
            </a:r>
            <a:endParaRPr lang="en-IN" sz="2000" dirty="0" smtClean="0">
              <a:solidFill>
                <a:srgbClr val="FF0000"/>
              </a:solidFill>
            </a:endParaRP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5715016"/>
            <a:ext cx="9144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Berlin Sans FB" pitchFamily="34" charset="0"/>
              </a:rPr>
              <a:t>APS AKHNOOR WELCOMES  GMS GARH BHARDA UNDER VIDYANJALI PROGRAMME</a:t>
            </a:r>
            <a:endParaRPr lang="en-IN" dirty="0" smtClean="0">
              <a:solidFill>
                <a:srgbClr val="FF0000"/>
              </a:solidFill>
            </a:endParaRP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6215082"/>
            <a:ext cx="9144000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REPUBLIC  </a:t>
            </a:r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DAY CELEBRATION</a:t>
            </a:r>
            <a:endParaRPr lang="en-IN" sz="3600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6057781"/>
            <a:ext cx="91440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REPUBLIC  DAY </a:t>
            </a:r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CELEBRATION</a:t>
            </a:r>
            <a:endParaRPr lang="en-IN" sz="3600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6000768"/>
            <a:ext cx="9144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Berlin Sans FB" pitchFamily="34" charset="0"/>
              </a:rPr>
              <a:t>VISIT AT GMS GARH BHARDA UNDER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Berlin Sans FB" pitchFamily="34" charset="0"/>
              </a:rPr>
              <a:t>VIDYANJALI PROGRAMME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6072206"/>
            <a:ext cx="9144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Berlin Sans FB" pitchFamily="34" charset="0"/>
              </a:rPr>
              <a:t>MEDICAL </a:t>
            </a:r>
            <a:r>
              <a:rPr lang="en-US" sz="2400" b="1" dirty="0" smtClean="0">
                <a:solidFill>
                  <a:srgbClr val="FF0000"/>
                </a:solidFill>
                <a:latin typeface="Berlin Sans FB" pitchFamily="34" charset="0"/>
              </a:rPr>
              <a:t>CAMP </a:t>
            </a:r>
            <a:r>
              <a:rPr lang="en-US" sz="2400" b="1" dirty="0" smtClean="0">
                <a:solidFill>
                  <a:srgbClr val="FF0000"/>
                </a:solidFill>
                <a:latin typeface="Berlin Sans FB" pitchFamily="34" charset="0"/>
              </a:rPr>
              <a:t>AT GMS GARH BHARDA UNDER VIDYANJALI PROGRAMME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14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6143645"/>
            <a:ext cx="91440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Berlin Sans FB" pitchFamily="34" charset="0"/>
              </a:rPr>
              <a:t>MEDICAL CAMP AT GMS GARH BHARDA </a:t>
            </a:r>
            <a:r>
              <a:rPr lang="en-US" sz="2000" b="1" dirty="0" smtClean="0">
                <a:solidFill>
                  <a:srgbClr val="FF0000"/>
                </a:solidFill>
                <a:latin typeface="Berlin Sans FB" pitchFamily="34" charset="0"/>
              </a:rPr>
              <a:t>UNDER </a:t>
            </a:r>
            <a:r>
              <a:rPr lang="en-US" sz="2000" b="1" dirty="0" smtClean="0">
                <a:solidFill>
                  <a:srgbClr val="FF0000"/>
                </a:solidFill>
                <a:latin typeface="Berlin Sans FB" pitchFamily="34" charset="0"/>
              </a:rPr>
              <a:t>VIDYANJALI PROGRAMME</a:t>
            </a:r>
            <a:endParaRPr lang="en-IN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6027002"/>
            <a:ext cx="9144000" cy="8309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Berlin Sans FB" pitchFamily="34" charset="0"/>
              </a:rPr>
              <a:t>CULTURAL PROGRAMME AT GMS GARH BHARDA </a:t>
            </a:r>
            <a:r>
              <a:rPr lang="en-US" sz="2400" b="1" dirty="0" smtClean="0">
                <a:solidFill>
                  <a:srgbClr val="FF0000"/>
                </a:solidFill>
                <a:latin typeface="Berlin Sans FB" pitchFamily="34" charset="0"/>
              </a:rPr>
              <a:t>UNDER VIDYANJALI </a:t>
            </a:r>
            <a:r>
              <a:rPr lang="en-US" sz="2400" b="1" dirty="0" smtClean="0">
                <a:solidFill>
                  <a:srgbClr val="FF0000"/>
                </a:solidFill>
                <a:latin typeface="Berlin Sans FB" pitchFamily="34" charset="0"/>
              </a:rPr>
              <a:t>PROGRAMME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6072206"/>
            <a:ext cx="9144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Berlin Sans FB" pitchFamily="34" charset="0"/>
              </a:rPr>
              <a:t>TEACHER EXCHANGING AT GMS GARH BHARDA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Berlin Sans FB" pitchFamily="34" charset="0"/>
              </a:rPr>
              <a:t>UNDER VIDYANJALI PROGRAMME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6072207"/>
            <a:ext cx="91440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Berlin Sans FB" pitchFamily="34" charset="0"/>
              </a:rPr>
              <a:t>APS AKHNOOR WELCOMES  GMS </a:t>
            </a:r>
            <a:r>
              <a:rPr lang="en-US" sz="2000" b="1" dirty="0" smtClean="0">
                <a:solidFill>
                  <a:srgbClr val="FF0000"/>
                </a:solidFill>
                <a:latin typeface="Berlin Sans FB" pitchFamily="34" charset="0"/>
              </a:rPr>
              <a:t>GARH </a:t>
            </a:r>
            <a:r>
              <a:rPr lang="en-US" sz="2000" b="1" dirty="0" smtClean="0">
                <a:solidFill>
                  <a:srgbClr val="FF0000"/>
                </a:solidFill>
                <a:latin typeface="Berlin Sans FB" pitchFamily="34" charset="0"/>
              </a:rPr>
              <a:t>BHARDA </a:t>
            </a:r>
            <a:r>
              <a:rPr lang="en-US" sz="2000" b="1" dirty="0" smtClean="0">
                <a:solidFill>
                  <a:srgbClr val="FF0000"/>
                </a:solidFill>
                <a:latin typeface="Berlin Sans FB" pitchFamily="34" charset="0"/>
              </a:rPr>
              <a:t>UNDER VIDYANJALI </a:t>
            </a:r>
            <a:r>
              <a:rPr lang="en-US" sz="2000" b="1" dirty="0" smtClean="0">
                <a:solidFill>
                  <a:srgbClr val="FF0000"/>
                </a:solidFill>
                <a:latin typeface="Berlin Sans FB" pitchFamily="34" charset="0"/>
              </a:rPr>
              <a:t>PROGRAMME</a:t>
            </a:r>
            <a:endParaRPr lang="en-IN" sz="2000" dirty="0" smtClean="0">
              <a:solidFill>
                <a:srgbClr val="FF0000"/>
              </a:solidFill>
            </a:endParaRP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5857892"/>
            <a:ext cx="9144000" cy="98488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Berlin Sans FB" pitchFamily="34" charset="0"/>
              </a:rPr>
              <a:t>APS AKHNOOR WELCOMES  GMS GARH BHARDA UNDER VIDYANJALI PROGRAMME</a:t>
            </a:r>
            <a:endParaRPr lang="en-IN" sz="2000" dirty="0" smtClean="0">
              <a:solidFill>
                <a:srgbClr val="FF0000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6000769"/>
            <a:ext cx="9144001" cy="98488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Berlin Sans FB" pitchFamily="34" charset="0"/>
              </a:rPr>
              <a:t>APS AKHNOOR WELCOMES  GMS GARH BHARDA UNDER VIDYANJALI PROGRAMME</a:t>
            </a:r>
            <a:endParaRPr lang="en-IN" sz="2000" dirty="0" smtClean="0">
              <a:solidFill>
                <a:srgbClr val="FF0000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112</Words>
  <Application>Microsoft Office PowerPoint</Application>
  <PresentationFormat>On-screen Show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Best Buy</dc:creator>
  <cp:lastModifiedBy>Best Buy</cp:lastModifiedBy>
  <cp:revision>3</cp:revision>
  <dcterms:created xsi:type="dcterms:W3CDTF">2023-01-26T01:49:43Z</dcterms:created>
  <dcterms:modified xsi:type="dcterms:W3CDTF">2023-01-31T17:13:18Z</dcterms:modified>
</cp:coreProperties>
</file>